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5"/>
  </p:notesMasterIdLst>
  <p:sldIdLst>
    <p:sldId id="278" r:id="rId2"/>
    <p:sldId id="279" r:id="rId3"/>
    <p:sldId id="280" r:id="rId4"/>
    <p:sldId id="297" r:id="rId5"/>
    <p:sldId id="281" r:id="rId6"/>
    <p:sldId id="304" r:id="rId7"/>
    <p:sldId id="298" r:id="rId8"/>
    <p:sldId id="303" r:id="rId9"/>
    <p:sldId id="299" r:id="rId10"/>
    <p:sldId id="301" r:id="rId11"/>
    <p:sldId id="302" r:id="rId12"/>
    <p:sldId id="305" r:id="rId13"/>
    <p:sldId id="293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3" d="100"/>
          <a:sy n="83" d="100"/>
        </p:scale>
        <p:origin x="686" y="7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pdf/1406.2661.pd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Stable</a:t>
            </a:r>
            <a:r>
              <a:rPr lang="tr-TR" dirty="0"/>
              <a:t> </a:t>
            </a:r>
            <a:r>
              <a:rPr lang="tr-TR" dirty="0" err="1"/>
              <a:t>dıffusıon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Ali Cenk </a:t>
            </a:r>
            <a:r>
              <a:rPr lang="tr-TR" dirty="0" err="1"/>
              <a:t>Baytop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F181-1F7D-7707-FB5F-CCEBC1D8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5" y="431729"/>
            <a:ext cx="5693664" cy="768096"/>
          </a:xfrm>
        </p:spPr>
        <p:txBody>
          <a:bodyPr/>
          <a:lstStyle/>
          <a:p>
            <a:r>
              <a:rPr lang="tr-TR" dirty="0" err="1"/>
              <a:t>Gaussın</a:t>
            </a:r>
            <a:r>
              <a:rPr lang="tr-TR" dirty="0"/>
              <a:t> </a:t>
            </a:r>
            <a:r>
              <a:rPr lang="tr-TR" dirty="0" err="1"/>
              <a:t>noıse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BE790-8C68-DC48-4A9F-EEE407429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3A298-4A1D-ED88-A678-09479DFF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15" y="1858749"/>
            <a:ext cx="5797111" cy="29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19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550826-1B0A-21B5-8E7F-A8113B23E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31181"/>
            <a:ext cx="6142183" cy="31530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7B16D-1952-B25C-986C-2A813715F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364" y="2899644"/>
            <a:ext cx="6003636" cy="395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5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9C75-7131-82FF-795A-C45763A3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4C212-D949-4498-3BE0-29302F6E8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AI Coffee Break with Letitia</a:t>
            </a:r>
            <a:endParaRPr lang="tr-TR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Two Minute Papers</a:t>
            </a:r>
            <a:endParaRPr lang="tr-TR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AssemblyAI</a:t>
            </a:r>
            <a:endParaRPr lang="tr-TR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08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335" y="2846832"/>
            <a:ext cx="6518009" cy="2176272"/>
          </a:xfrm>
        </p:spPr>
        <p:txBody>
          <a:bodyPr/>
          <a:lstStyle/>
          <a:p>
            <a:r>
              <a:rPr lang="en-US" dirty="0"/>
              <a:t>Ali Cenk </a:t>
            </a:r>
            <a:r>
              <a:rPr lang="en-US" dirty="0" err="1"/>
              <a:t>Baytop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https://tr.linkedin.com/in/alicenkbaytop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https://medium.com/@alicenkbaytop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b="1" dirty="0" err="1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content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Generative</a:t>
            </a:r>
            <a:r>
              <a:rPr lang="tr-TR" dirty="0"/>
              <a:t> </a:t>
            </a:r>
            <a:r>
              <a:rPr lang="tr-TR" dirty="0" err="1"/>
              <a:t>Adversarial</a:t>
            </a:r>
            <a:r>
              <a:rPr lang="tr-TR" dirty="0"/>
              <a:t> Network?</a:t>
            </a:r>
            <a:r>
              <a:rPr lang="en-US" dirty="0"/>
              <a:t>​</a:t>
            </a:r>
            <a:endParaRPr lang="tr-TR" dirty="0"/>
          </a:p>
          <a:p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GANs</a:t>
            </a:r>
            <a:r>
              <a:rPr lang="tr-TR" dirty="0"/>
              <a:t>?</a:t>
            </a:r>
            <a:endParaRPr lang="en-US" dirty="0"/>
          </a:p>
          <a:p>
            <a:r>
              <a:rPr lang="tr-TR" dirty="0" err="1"/>
              <a:t>GANs</a:t>
            </a:r>
            <a:r>
              <a:rPr lang="tr-TR" dirty="0"/>
              <a:t>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Diffusion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?</a:t>
            </a:r>
          </a:p>
          <a:p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stable</a:t>
            </a:r>
            <a:r>
              <a:rPr lang="tr-TR" dirty="0"/>
              <a:t> </a:t>
            </a:r>
            <a:r>
              <a:rPr lang="tr-TR" dirty="0" err="1"/>
              <a:t>diffusion</a:t>
            </a:r>
            <a:r>
              <a:rPr lang="tr-TR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713033"/>
            <a:ext cx="6766560" cy="768096"/>
          </a:xfrm>
        </p:spPr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ıs </a:t>
            </a:r>
            <a:r>
              <a:rPr lang="tr-TR" dirty="0" err="1"/>
              <a:t>GANs</a:t>
            </a:r>
            <a:r>
              <a:rPr lang="tr-TR" dirty="0"/>
              <a:t>?</a:t>
            </a:r>
            <a:br>
              <a:rPr lang="tr-TR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7" y="1569443"/>
            <a:ext cx="6766560" cy="27005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A1A"/>
                </a:solidFill>
                <a:effectLst/>
                <a:latin typeface="Merriweather" panose="020B0604020202020204" pitchFamily="2" charset="-94"/>
              </a:rPr>
              <a:t>Ian Goodfellow</a:t>
            </a:r>
            <a:endParaRPr lang="tr-TR" b="0" i="0" dirty="0">
              <a:solidFill>
                <a:srgbClr val="1A1A1A"/>
              </a:solidFill>
              <a:effectLst/>
              <a:latin typeface="Merriweather" panose="020B0604020202020204" pitchFamily="2" charset="-9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Lucida Grande"/>
              </a:rPr>
              <a:t>Generative Adversarial Networks</a:t>
            </a:r>
            <a:r>
              <a:rPr lang="tr-TR" b="1" i="0" dirty="0">
                <a:solidFill>
                  <a:srgbClr val="000000"/>
                </a:solidFill>
                <a:effectLst/>
                <a:latin typeface="Lucida Grande"/>
              </a:rPr>
              <a:t>(</a:t>
            </a:r>
            <a:r>
              <a:rPr lang="tr-TR" dirty="0">
                <a:solidFill>
                  <a:srgbClr val="1A1A1A"/>
                </a:solidFill>
                <a:latin typeface="Merriweather" panose="020B0604020202020204" pitchFamily="2" charset="-94"/>
              </a:rPr>
              <a:t>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1406.2661.pdf (arxiv.org)</a:t>
            </a:r>
            <a:endParaRPr lang="tr-TR" dirty="0">
              <a:solidFill>
                <a:srgbClr val="1A1A1A"/>
              </a:solidFill>
              <a:latin typeface="Merriweather" panose="020B0604020202020204" pitchFamily="2" charset="-94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8A117-2731-F415-7E7F-FE878F2D509A}"/>
              </a:ext>
            </a:extLst>
          </p:cNvPr>
          <p:cNvSpPr txBox="1"/>
          <p:nvPr/>
        </p:nvSpPr>
        <p:spPr>
          <a:xfrm>
            <a:off x="4224526" y="353130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tr-TR" b="0" i="0" dirty="0">
                <a:solidFill>
                  <a:srgbClr val="1A1A1A"/>
                </a:solidFill>
                <a:effectLst/>
                <a:latin typeface="Merriweather" panose="00000500000000000000" pitchFamily="2" charset="-94"/>
              </a:rPr>
              <a:t>-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 panose="00000500000000000000" pitchFamily="2" charset="-94"/>
              </a:rPr>
              <a:t>VanillaGAN</a:t>
            </a:r>
            <a:endParaRPr lang="en-US" b="0" i="0" dirty="0">
              <a:solidFill>
                <a:srgbClr val="1A1A1A"/>
              </a:solidFill>
              <a:effectLst/>
              <a:latin typeface="Merriweather" panose="00000500000000000000" pitchFamily="2" charset="-94"/>
            </a:endParaRP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Merriweather" panose="00000500000000000000" pitchFamily="2" charset="-94"/>
              </a:rPr>
              <a:t>-DCGAN</a:t>
            </a: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Merriweather" panose="00000500000000000000" pitchFamily="2" charset="-94"/>
              </a:rPr>
              <a:t>-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 panose="00000500000000000000" pitchFamily="2" charset="-94"/>
              </a:rPr>
              <a:t>InfoGAN</a:t>
            </a:r>
            <a:endParaRPr lang="en-US" b="0" i="0" dirty="0">
              <a:solidFill>
                <a:srgbClr val="1A1A1A"/>
              </a:solidFill>
              <a:effectLst/>
              <a:latin typeface="Merriweather" panose="00000500000000000000" pitchFamily="2" charset="-94"/>
            </a:endParaRP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Merriweather" panose="00000500000000000000" pitchFamily="2" charset="-94"/>
              </a:rPr>
              <a:t>-</a:t>
            </a:r>
            <a:r>
              <a:rPr lang="en-US" b="0" i="0" dirty="0" err="1">
                <a:solidFill>
                  <a:srgbClr val="1A1A1A"/>
                </a:solidFill>
                <a:effectLst/>
                <a:latin typeface="Merriweather" panose="00000500000000000000" pitchFamily="2" charset="-94"/>
              </a:rPr>
              <a:t>DiscoGAN</a:t>
            </a:r>
            <a:endParaRPr lang="tr-TR" dirty="0">
              <a:solidFill>
                <a:srgbClr val="1A1A1A"/>
              </a:solidFill>
              <a:latin typeface="Merriweather" panose="00000500000000000000" pitchFamily="2" charset="-94"/>
            </a:endParaRPr>
          </a:p>
          <a:p>
            <a:pPr algn="l"/>
            <a:r>
              <a:rPr lang="tr-TR" b="0" i="0" dirty="0">
                <a:solidFill>
                  <a:srgbClr val="1A1A1A"/>
                </a:solidFill>
                <a:effectLst/>
                <a:latin typeface="Merriweather" panose="00000500000000000000" pitchFamily="2" charset="-94"/>
              </a:rPr>
              <a:t>- SRGAN…</a:t>
            </a:r>
            <a:endParaRPr lang="en-US" b="0" i="0" dirty="0">
              <a:solidFill>
                <a:srgbClr val="1A1A1A"/>
              </a:solidFill>
              <a:effectLst/>
              <a:latin typeface="Merriweather" panose="00000500000000000000" pitchFamily="2" charset="-9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FCF80-6A85-E6F8-7A28-4EF352CFA093}"/>
              </a:ext>
            </a:extLst>
          </p:cNvPr>
          <p:cNvSpPr txBox="1"/>
          <p:nvPr/>
        </p:nvSpPr>
        <p:spPr>
          <a:xfrm>
            <a:off x="4224528" y="29400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Type</a:t>
            </a:r>
            <a:r>
              <a:rPr lang="tr-TR" dirty="0"/>
              <a:t> of </a:t>
            </a:r>
            <a:r>
              <a:rPr lang="tr-TR" dirty="0" err="1"/>
              <a:t>GANs</a:t>
            </a:r>
            <a:r>
              <a:rPr lang="tr-TR" dirty="0"/>
              <a:t>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B5A9F-CE18-7C1B-05E3-382ADF48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1" y="1702124"/>
            <a:ext cx="3877191" cy="1666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8E209-F7B1-1D10-ABFC-394F987BD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332" y="2693384"/>
            <a:ext cx="4487068" cy="2627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75F6CA-FEF0-BAE6-C092-9802FC2B5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88200"/>
            <a:ext cx="6567055" cy="17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63BEF-C9F6-87A8-C91B-35C2BFAB1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322" y="805780"/>
            <a:ext cx="8275598" cy="768096"/>
          </a:xfrm>
        </p:spPr>
        <p:txBody>
          <a:bodyPr/>
          <a:lstStyle/>
          <a:p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Gans</a:t>
            </a:r>
            <a:r>
              <a:rPr lang="tr-T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34837-3C26-4785-3E90-65207340F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322" y="1696536"/>
            <a:ext cx="6766560" cy="435568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Generate examples for Image Datasets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Image-to-Image Translation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Text-to-Image Translation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Semantic-Image-to-Photo Translation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Face Frontal View Generation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Generate New Human Poses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Photos to Emojis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Photograph Editing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Face Aging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Photo Blending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Super Resolution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Photo Inpainting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Clothing Translation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Video Prediction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3D Object Generation  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61E30-C15B-BC60-6CDF-BBC15580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0AD2A-EFD0-C635-F7BA-F0C19D4C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68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F4E48B1-0985-2053-46C4-EB61458BD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2" y="629828"/>
            <a:ext cx="5107709" cy="245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8DAD691-F135-9245-BD62-56AD3733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554" y="629828"/>
            <a:ext cx="4926446" cy="245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633CC81-BFF4-FDEF-088B-277578BE0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2" y="3708052"/>
            <a:ext cx="10446328" cy="260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94421-90E8-0559-76B7-8DDE1B0C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5" y="1901952"/>
            <a:ext cx="9657911" cy="768096"/>
          </a:xfrm>
        </p:spPr>
        <p:txBody>
          <a:bodyPr/>
          <a:lstStyle/>
          <a:p>
            <a:r>
              <a:rPr lang="tr-TR" dirty="0"/>
              <a:t>GANS </a:t>
            </a:r>
            <a:r>
              <a:rPr lang="tr-TR" dirty="0" err="1"/>
              <a:t>vs</a:t>
            </a:r>
            <a:r>
              <a:rPr lang="tr-TR" dirty="0"/>
              <a:t> </a:t>
            </a:r>
            <a:r>
              <a:rPr lang="tr-TR" dirty="0" err="1"/>
              <a:t>dıffusıon</a:t>
            </a:r>
            <a:r>
              <a:rPr lang="tr-TR" dirty="0"/>
              <a:t> </a:t>
            </a:r>
            <a:r>
              <a:rPr lang="tr-TR" dirty="0" err="1"/>
              <a:t>models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270948-68D5-BE07-069D-6656055B9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853" y="2853316"/>
            <a:ext cx="3643916" cy="31226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1406C-A26B-5CF6-FFD4-76D12C3B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622" y="2981262"/>
            <a:ext cx="6649378" cy="895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DAB9FD-0A25-298B-4B7B-0B761915B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163" y="4695951"/>
            <a:ext cx="6893241" cy="7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4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6E140-B523-3B8B-F2BE-C3D146312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89" y="664279"/>
            <a:ext cx="11117256" cy="1543211"/>
          </a:xfrm>
        </p:spPr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ıs </a:t>
            </a:r>
            <a:r>
              <a:rPr lang="tr-TR" dirty="0" err="1"/>
              <a:t>stable</a:t>
            </a:r>
            <a:r>
              <a:rPr lang="tr-TR" dirty="0"/>
              <a:t> </a:t>
            </a:r>
            <a:r>
              <a:rPr lang="tr-TR" dirty="0" err="1"/>
              <a:t>dıffusıon</a:t>
            </a:r>
            <a:r>
              <a:rPr lang="tr-TR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95E1-7291-FB7F-7778-5D80EF14A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89" y="1736159"/>
            <a:ext cx="8420238" cy="31221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Inspired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Non-equilibrium</a:t>
            </a:r>
            <a:r>
              <a:rPr lang="tr-TR" dirty="0"/>
              <a:t> </a:t>
            </a:r>
            <a:r>
              <a:rPr lang="tr-TR" dirty="0" err="1"/>
              <a:t>thermodynamics</a:t>
            </a:r>
            <a:r>
              <a:rPr lang="tr-TR" dirty="0"/>
              <a:t>(</a:t>
            </a:r>
            <a:r>
              <a:rPr lang="tr-TR" dirty="0" err="1"/>
              <a:t>physics</a:t>
            </a:r>
            <a:r>
              <a:rPr lang="tr-TR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Latent </a:t>
            </a:r>
            <a:r>
              <a:rPr lang="tr-TR" dirty="0" err="1"/>
              <a:t>Stable</a:t>
            </a:r>
            <a:r>
              <a:rPr lang="tr-TR" dirty="0"/>
              <a:t> </a:t>
            </a:r>
            <a:r>
              <a:rPr lang="tr-TR" dirty="0" err="1"/>
              <a:t>Diffusion</a:t>
            </a:r>
            <a:r>
              <a:rPr lang="tr-TR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Stability</a:t>
            </a:r>
            <a:r>
              <a:rPr lang="tr-TR" dirty="0"/>
              <a:t> AI, 22 </a:t>
            </a:r>
            <a:r>
              <a:rPr lang="tr-TR" dirty="0" err="1"/>
              <a:t>August</a:t>
            </a:r>
            <a:r>
              <a:rPr lang="tr-TR" dirty="0"/>
              <a:t> 2022, Open </a:t>
            </a:r>
            <a:r>
              <a:rPr lang="tr-TR" dirty="0" err="1"/>
              <a:t>source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DALLE-2, </a:t>
            </a:r>
            <a:r>
              <a:rPr lang="tr-TR" dirty="0" err="1"/>
              <a:t>Midjourney</a:t>
            </a:r>
            <a:r>
              <a:rPr lang="tr-TR" dirty="0"/>
              <a:t>, </a:t>
            </a:r>
            <a:r>
              <a:rPr lang="tr-TR" dirty="0" err="1"/>
              <a:t>etc</a:t>
            </a:r>
            <a:r>
              <a:rPr lang="tr-TR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dirty="0"/>
              <a:t>https://stability.ai/blog/stable-diffusion-public-release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9A7DC-5D58-3287-D295-1D00EAB4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390" y="1736159"/>
            <a:ext cx="1712463" cy="1313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A26912-BDA1-6CE9-7287-95D4A21A9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382" y="3247046"/>
            <a:ext cx="3444471" cy="1204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AB2623-57C5-98AC-ED39-E7512E7CD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382" y="1736159"/>
            <a:ext cx="1629716" cy="13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3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71B74-72BF-309B-1B3E-42893059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60" y="1403651"/>
            <a:ext cx="11098785" cy="3122168"/>
          </a:xfrm>
        </p:spPr>
        <p:txBody>
          <a:bodyPr/>
          <a:lstStyle/>
          <a:p>
            <a:r>
              <a:rPr lang="tr-TR" dirty="0"/>
              <a:t>- Markov </a:t>
            </a:r>
            <a:r>
              <a:rPr lang="tr-TR" dirty="0" err="1"/>
              <a:t>chain</a:t>
            </a:r>
            <a:r>
              <a:rPr lang="tr-TR" dirty="0"/>
              <a:t>: </a:t>
            </a:r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cross</a:t>
            </a:r>
            <a:r>
              <a:rPr lang="tr-TR" dirty="0"/>
              <a:t> </a:t>
            </a:r>
            <a:r>
              <a:rPr lang="tr-TR" dirty="0" err="1"/>
              <a:t>dependencies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time </a:t>
            </a:r>
            <a:r>
              <a:rPr lang="tr-TR" dirty="0" err="1"/>
              <a:t>steps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do not </a:t>
            </a:r>
            <a:r>
              <a:rPr lang="tr-TR" dirty="0" err="1"/>
              <a:t>immediately</a:t>
            </a:r>
            <a:r>
              <a:rPr lang="tr-TR" dirty="0"/>
              <a:t> </a:t>
            </a: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. </a:t>
            </a:r>
            <a:r>
              <a:rPr lang="tr-TR" dirty="0" err="1"/>
              <a:t>Tractable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noise</a:t>
            </a:r>
            <a:r>
              <a:rPr lang="tr-TR" dirty="0"/>
              <a:t> </a:t>
            </a:r>
            <a:r>
              <a:rPr lang="tr-TR" dirty="0" err="1"/>
              <a:t>adding</a:t>
            </a:r>
            <a:r>
              <a:rPr lang="tr-TR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83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E24F3D-A47E-57B5-FF8C-D0D964C7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69" y="286098"/>
            <a:ext cx="8423564" cy="208164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09D603A-1C02-B5C9-977B-CB21921BD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8451" y="2835763"/>
            <a:ext cx="8423564" cy="18600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DDC413-20BF-D673-6C23-0C4EE2A4C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69" y="4903912"/>
            <a:ext cx="8423564" cy="1773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3D2FD3-9248-F56B-95CB-2BFD9DDE6CB2}"/>
              </a:ext>
            </a:extLst>
          </p:cNvPr>
          <p:cNvSpPr txBox="1"/>
          <p:nvPr/>
        </p:nvSpPr>
        <p:spPr>
          <a:xfrm>
            <a:off x="168563" y="2655607"/>
            <a:ext cx="298103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- Markov </a:t>
            </a:r>
            <a:r>
              <a:rPr lang="tr-TR" dirty="0" err="1"/>
              <a:t>chain</a:t>
            </a:r>
            <a:r>
              <a:rPr lang="tr-TR" dirty="0"/>
              <a:t>: </a:t>
            </a:r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cross</a:t>
            </a:r>
            <a:r>
              <a:rPr lang="tr-TR" dirty="0"/>
              <a:t> </a:t>
            </a:r>
            <a:r>
              <a:rPr lang="tr-TR" dirty="0" err="1"/>
              <a:t>dependencies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time </a:t>
            </a:r>
            <a:r>
              <a:rPr lang="tr-TR" dirty="0" err="1"/>
              <a:t>steps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do not </a:t>
            </a:r>
            <a:r>
              <a:rPr lang="tr-TR" dirty="0" err="1"/>
              <a:t>immediately</a:t>
            </a:r>
            <a:r>
              <a:rPr lang="tr-TR" dirty="0"/>
              <a:t> </a:t>
            </a:r>
            <a:r>
              <a:rPr lang="tr-TR" dirty="0" err="1"/>
              <a:t>follow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. </a:t>
            </a:r>
            <a:r>
              <a:rPr lang="tr-TR" dirty="0" err="1"/>
              <a:t>Tractable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noise</a:t>
            </a:r>
            <a:r>
              <a:rPr lang="tr-TR" dirty="0"/>
              <a:t> </a:t>
            </a:r>
            <a:r>
              <a:rPr lang="tr-TR" dirty="0" err="1"/>
              <a:t>adding</a:t>
            </a:r>
            <a:r>
              <a:rPr lang="tr-T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41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{F454D0BD-237A-4898-A2F1-D90A37064CCA}tf78438558_win32</Template>
  <TotalTime>625</TotalTime>
  <Words>245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Lucida Grande</vt:lpstr>
      <vt:lpstr>Merriweather</vt:lpstr>
      <vt:lpstr>Open Sans</vt:lpstr>
      <vt:lpstr>Roboto</vt:lpstr>
      <vt:lpstr>Sabon Next LT</vt:lpstr>
      <vt:lpstr>Office Theme</vt:lpstr>
      <vt:lpstr>Stable dıffusıon </vt:lpstr>
      <vt:lpstr>content</vt:lpstr>
      <vt:lpstr>What ıs GANs? </vt:lpstr>
      <vt:lpstr>Where to used Gans?</vt:lpstr>
      <vt:lpstr>PowerPoint Presentation</vt:lpstr>
      <vt:lpstr>GANS vs dıffusıon models</vt:lpstr>
      <vt:lpstr>What ıs stable dıffusıon?</vt:lpstr>
      <vt:lpstr>PowerPoint Presentation</vt:lpstr>
      <vt:lpstr>PowerPoint Presentation</vt:lpstr>
      <vt:lpstr>Gaussın noıse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dıffusıon </dc:title>
  <dc:subject/>
  <dc:creator>Ali Cenk BAYTOP</dc:creator>
  <cp:lastModifiedBy>Ali Cenk BAYTOP</cp:lastModifiedBy>
  <cp:revision>8</cp:revision>
  <dcterms:created xsi:type="dcterms:W3CDTF">2022-12-26T06:52:42Z</dcterms:created>
  <dcterms:modified xsi:type="dcterms:W3CDTF">2022-12-26T19:54:40Z</dcterms:modified>
</cp:coreProperties>
</file>